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Lst>
  <p:notesMasterIdLst>
    <p:notesMasterId r:id="rId10"/>
  </p:notesMasterIdLst>
  <p:sldIdLst>
    <p:sldId id="256" r:id="rId2"/>
    <p:sldId id="257" r:id="rId3"/>
    <p:sldId id="258" r:id="rId4"/>
    <p:sldId id="259" r:id="rId5"/>
    <p:sldId id="260" r:id="rId6"/>
    <p:sldId id="261" r:id="rId7"/>
    <p:sldId id="280" r:id="rId8"/>
    <p:sldId id="279"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6BFA"/>
    <a:srgbClr val="0061E2"/>
    <a:srgbClr val="0142FF"/>
    <a:srgbClr val="979797"/>
    <a:srgbClr val="9D9D9D"/>
    <a:srgbClr val="9F9F9F"/>
    <a:srgbClr val="969696"/>
    <a:srgbClr val="848484"/>
    <a:srgbClr val="636363"/>
    <a:srgbClr val="9B9B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5341" autoAdjust="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F7B4E7-5D43-4327-A4D6-AA4BE1166D82}" type="datetimeFigureOut">
              <a:rPr lang="tr-TR" smtClean="0"/>
              <a:pPr/>
              <a:t>31.03.2014</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E6D27C-DE9B-4E83-A26E-2ABA15A90BC5}" type="slidenum">
              <a:rPr lang="tr-TR" smtClean="0"/>
              <a:pPr/>
              <a:t>‹#›</a:t>
            </a:fld>
            <a:endParaRPr lang="tr-T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sz="1200" b="1" kern="1200" dirty="0" smtClean="0">
              <a:solidFill>
                <a:schemeClr val="tx1"/>
              </a:solidFill>
              <a:latin typeface="+mn-lt"/>
              <a:ea typeface="+mn-ea"/>
              <a:cs typeface="+mn-cs"/>
            </a:endParaRPr>
          </a:p>
          <a:p>
            <a:endParaRPr lang="tr-TR" sz="1200" b="1" kern="1200" dirty="0" smtClean="0">
              <a:solidFill>
                <a:schemeClr val="tx1"/>
              </a:solidFill>
              <a:latin typeface="+mn-lt"/>
              <a:ea typeface="+mn-ea"/>
              <a:cs typeface="+mn-cs"/>
            </a:endParaRPr>
          </a:p>
          <a:p>
            <a:endParaRPr lang="tr-TR" sz="1200" b="1"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5AE6D27C-DE9B-4E83-A26E-2ABA15A90BC5}" type="slidenum">
              <a:rPr lang="tr-TR" smtClean="0"/>
              <a:pPr/>
              <a:t>1</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03CAA84D-21C7-43E9-947F-1C59050290E5}" type="datetimeFigureOut">
              <a:rPr lang="tr-TR" smtClean="0"/>
              <a:pPr/>
              <a:t>31.03.2014</a:t>
            </a:fld>
            <a:endParaRPr lang="tr-TR" dirty="0"/>
          </a:p>
        </p:txBody>
      </p:sp>
      <p:sp>
        <p:nvSpPr>
          <p:cNvPr id="2" name="1 Altbilgi Yer Tutucusu"/>
          <p:cNvSpPr>
            <a:spLocks noGrp="1"/>
          </p:cNvSpPr>
          <p:nvPr>
            <p:ph type="ftr" sz="quarter" idx="11"/>
          </p:nvPr>
        </p:nvSpPr>
        <p:spPr/>
        <p:txBody>
          <a:bodyPr/>
          <a:lstStyle/>
          <a:p>
            <a:endParaRPr lang="tr-TR" dirty="0"/>
          </a:p>
        </p:txBody>
      </p:sp>
      <p:sp>
        <p:nvSpPr>
          <p:cNvPr id="15" name="14 Slayt Numarası Yer Tutucusu"/>
          <p:cNvSpPr>
            <a:spLocks noGrp="1"/>
          </p:cNvSpPr>
          <p:nvPr>
            <p:ph type="sldNum" sz="quarter" idx="12"/>
          </p:nvPr>
        </p:nvSpPr>
        <p:spPr>
          <a:xfrm>
            <a:off x="8229600" y="6473952"/>
            <a:ext cx="758952" cy="246888"/>
          </a:xfrm>
        </p:spPr>
        <p:txBody>
          <a:bodyPr/>
          <a:lstStyle/>
          <a:p>
            <a:fld id="{6C76EAD7-70EC-4736-9E5F-0DB8CDD7C5C6}" type="slidenum">
              <a:rPr lang="tr-TR" smtClean="0"/>
              <a:pPr/>
              <a:t>‹#›</a:t>
            </a:fld>
            <a:endParaRPr lang="tr-TR" dirty="0"/>
          </a:p>
        </p:txBody>
      </p:sp>
    </p:spTree>
  </p:cSld>
  <p:clrMapOvr>
    <a:masterClrMapping/>
  </p:clrMapOvr>
  <p:transition>
    <p:zoom dir="in"/>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3CAA84D-21C7-43E9-947F-1C59050290E5}" type="datetimeFigureOut">
              <a:rPr lang="tr-TR" smtClean="0"/>
              <a:pPr/>
              <a:t>31.03.2014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6C76EAD7-70EC-4736-9E5F-0DB8CDD7C5C6}" type="slidenum">
              <a:rPr lang="tr-TR" smtClean="0"/>
              <a:pPr/>
              <a:t>‹#›</a:t>
            </a:fld>
            <a:endParaRPr lang="tr-TR" dirty="0"/>
          </a:p>
        </p:txBody>
      </p:sp>
    </p:spTree>
  </p:cSld>
  <p:clrMapOvr>
    <a:masterClrMapping/>
  </p:clrMapOvr>
  <p:transition>
    <p:zoom dir="in"/>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3CAA84D-21C7-43E9-947F-1C59050290E5}" type="datetimeFigureOut">
              <a:rPr lang="tr-TR" smtClean="0"/>
              <a:pPr/>
              <a:t>31.03.2014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6C76EAD7-70EC-4736-9E5F-0DB8CDD7C5C6}" type="slidenum">
              <a:rPr lang="tr-TR" smtClean="0"/>
              <a:pPr/>
              <a:t>‹#›</a:t>
            </a:fld>
            <a:endParaRPr lang="tr-TR" dirty="0"/>
          </a:p>
        </p:txBody>
      </p:sp>
    </p:spTree>
  </p:cSld>
  <p:clrMapOvr>
    <a:masterClrMapping/>
  </p:clrMapOvr>
  <p:transition>
    <p:zoom dir="in"/>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03CAA84D-21C7-43E9-947F-1C59050290E5}" type="datetimeFigureOut">
              <a:rPr lang="tr-TR" smtClean="0"/>
              <a:pPr/>
              <a:t>31.03.2014</a:t>
            </a:fld>
            <a:endParaRPr lang="tr-TR" dirty="0"/>
          </a:p>
        </p:txBody>
      </p:sp>
      <p:sp>
        <p:nvSpPr>
          <p:cNvPr id="19" name="18 Altbilgi Yer Tutucusu"/>
          <p:cNvSpPr>
            <a:spLocks noGrp="1"/>
          </p:cNvSpPr>
          <p:nvPr>
            <p:ph type="ftr" sz="quarter" idx="11"/>
          </p:nvPr>
        </p:nvSpPr>
        <p:spPr>
          <a:xfrm>
            <a:off x="3581400" y="76200"/>
            <a:ext cx="2895600" cy="288925"/>
          </a:xfrm>
        </p:spPr>
        <p:txBody>
          <a:bodyPr/>
          <a:lstStyle/>
          <a:p>
            <a:endParaRPr lang="tr-TR" dirty="0"/>
          </a:p>
        </p:txBody>
      </p:sp>
      <p:sp>
        <p:nvSpPr>
          <p:cNvPr id="16" name="15 Slayt Numarası Yer Tutucusu"/>
          <p:cNvSpPr>
            <a:spLocks noGrp="1"/>
          </p:cNvSpPr>
          <p:nvPr>
            <p:ph type="sldNum" sz="quarter" idx="12"/>
          </p:nvPr>
        </p:nvSpPr>
        <p:spPr>
          <a:xfrm>
            <a:off x="8229600" y="6473952"/>
            <a:ext cx="758952" cy="246888"/>
          </a:xfrm>
        </p:spPr>
        <p:txBody>
          <a:bodyPr/>
          <a:lstStyle/>
          <a:p>
            <a:fld id="{6C76EAD7-70EC-4736-9E5F-0DB8CDD7C5C6}" type="slidenum">
              <a:rPr lang="tr-TR" smtClean="0"/>
              <a:pPr/>
              <a:t>‹#›</a:t>
            </a:fld>
            <a:endParaRPr lang="tr-TR" dirty="0"/>
          </a:p>
        </p:txBody>
      </p:sp>
    </p:spTree>
  </p:cSld>
  <p:clrMapOvr>
    <a:masterClrMapping/>
  </p:clrMapOvr>
  <p:transition>
    <p:zoom dir="in"/>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03CAA84D-21C7-43E9-947F-1C59050290E5}" type="datetimeFigureOut">
              <a:rPr lang="tr-TR" smtClean="0"/>
              <a:pPr/>
              <a:t>31.03.2014</a:t>
            </a:fld>
            <a:endParaRPr lang="tr-TR" dirty="0"/>
          </a:p>
        </p:txBody>
      </p:sp>
      <p:sp>
        <p:nvSpPr>
          <p:cNvPr id="11" name="10 Altbilgi Yer Tutucusu"/>
          <p:cNvSpPr>
            <a:spLocks noGrp="1"/>
          </p:cNvSpPr>
          <p:nvPr>
            <p:ph type="ftr" sz="quarter" idx="11"/>
          </p:nvPr>
        </p:nvSpPr>
        <p:spPr/>
        <p:txBody>
          <a:bodyPr/>
          <a:lstStyle/>
          <a:p>
            <a:endParaRPr lang="tr-TR" dirty="0"/>
          </a:p>
        </p:txBody>
      </p:sp>
      <p:sp>
        <p:nvSpPr>
          <p:cNvPr id="16" name="15 Slayt Numarası Yer Tutucusu"/>
          <p:cNvSpPr>
            <a:spLocks noGrp="1"/>
          </p:cNvSpPr>
          <p:nvPr>
            <p:ph type="sldNum" sz="quarter" idx="12"/>
          </p:nvPr>
        </p:nvSpPr>
        <p:spPr/>
        <p:txBody>
          <a:bodyPr/>
          <a:lstStyle/>
          <a:p>
            <a:fld id="{6C76EAD7-70EC-4736-9E5F-0DB8CDD7C5C6}" type="slidenum">
              <a:rPr lang="tr-TR" smtClean="0"/>
              <a:pPr/>
              <a:t>‹#›</a:t>
            </a:fld>
            <a:endParaRPr lang="tr-TR" dirty="0"/>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transition>
    <p:zoom dir="in"/>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03CAA84D-21C7-43E9-947F-1C59050290E5}" type="datetimeFigureOut">
              <a:rPr lang="tr-TR" smtClean="0"/>
              <a:pPr/>
              <a:t>31.03.2014</a:t>
            </a:fld>
            <a:endParaRPr lang="tr-TR" dirty="0"/>
          </a:p>
        </p:txBody>
      </p:sp>
      <p:sp>
        <p:nvSpPr>
          <p:cNvPr id="10" name="9 Altbilgi Yer Tutucusu"/>
          <p:cNvSpPr>
            <a:spLocks noGrp="1"/>
          </p:cNvSpPr>
          <p:nvPr>
            <p:ph type="ftr" sz="quarter" idx="11"/>
          </p:nvPr>
        </p:nvSpPr>
        <p:spPr/>
        <p:txBody>
          <a:bodyPr/>
          <a:lstStyle/>
          <a:p>
            <a:endParaRPr lang="tr-TR" dirty="0"/>
          </a:p>
        </p:txBody>
      </p:sp>
      <p:sp>
        <p:nvSpPr>
          <p:cNvPr id="31" name="30 Slayt Numarası Yer Tutucusu"/>
          <p:cNvSpPr>
            <a:spLocks noGrp="1"/>
          </p:cNvSpPr>
          <p:nvPr>
            <p:ph type="sldNum" sz="quarter" idx="12"/>
          </p:nvPr>
        </p:nvSpPr>
        <p:spPr/>
        <p:txBody>
          <a:bodyPr/>
          <a:lstStyle/>
          <a:p>
            <a:fld id="{6C76EAD7-70EC-4736-9E5F-0DB8CDD7C5C6}" type="slidenum">
              <a:rPr lang="tr-TR" smtClean="0"/>
              <a:pPr/>
              <a:t>‹#›</a:t>
            </a:fld>
            <a:endParaRPr lang="tr-TR" dirty="0"/>
          </a:p>
        </p:txBody>
      </p:sp>
    </p:spTree>
  </p:cSld>
  <p:clrMapOvr>
    <a:masterClrMapping/>
  </p:clrMapOvr>
  <p:transition>
    <p:zoom dir="in"/>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03CAA84D-21C7-43E9-947F-1C59050290E5}" type="datetimeFigureOut">
              <a:rPr lang="tr-TR" smtClean="0"/>
              <a:pPr/>
              <a:t>31.03.2014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a:xfrm>
            <a:off x="8229600" y="6477000"/>
            <a:ext cx="762000" cy="246888"/>
          </a:xfrm>
        </p:spPr>
        <p:txBody>
          <a:bodyPr/>
          <a:lstStyle/>
          <a:p>
            <a:fld id="{6C76EAD7-70EC-4736-9E5F-0DB8CDD7C5C6}" type="slidenum">
              <a:rPr lang="tr-TR" smtClean="0"/>
              <a:pPr/>
              <a:t>‹#›</a:t>
            </a:fld>
            <a:endParaRPr lang="tr-TR" dirty="0"/>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zoom dir="in"/>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03CAA84D-21C7-43E9-947F-1C59050290E5}" type="datetimeFigureOut">
              <a:rPr lang="tr-TR" smtClean="0"/>
              <a:pPr/>
              <a:t>31.03.2014</a:t>
            </a:fld>
            <a:endParaRPr lang="tr-TR" dirty="0"/>
          </a:p>
        </p:txBody>
      </p:sp>
      <p:sp>
        <p:nvSpPr>
          <p:cNvPr id="21" name="20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6C76EAD7-70EC-4736-9E5F-0DB8CDD7C5C6}" type="slidenum">
              <a:rPr lang="tr-TR" smtClean="0"/>
              <a:pPr/>
              <a:t>‹#›</a:t>
            </a:fld>
            <a:endParaRPr lang="tr-TR" dirty="0"/>
          </a:p>
        </p:txBody>
      </p:sp>
    </p:spTree>
  </p:cSld>
  <p:clrMapOvr>
    <a:masterClrMapping/>
  </p:clrMapOvr>
  <p:transition>
    <p:zoom dir="in"/>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03CAA84D-21C7-43E9-947F-1C59050290E5}" type="datetimeFigureOut">
              <a:rPr lang="tr-TR" smtClean="0"/>
              <a:pPr/>
              <a:t>31.03.2014</a:t>
            </a:fld>
            <a:endParaRPr lang="tr-TR" dirty="0"/>
          </a:p>
        </p:txBody>
      </p:sp>
      <p:sp>
        <p:nvSpPr>
          <p:cNvPr id="24" name="23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6C76EAD7-70EC-4736-9E5F-0DB8CDD7C5C6}" type="slidenum">
              <a:rPr lang="tr-TR" smtClean="0"/>
              <a:pPr/>
              <a:t>‹#›</a:t>
            </a:fld>
            <a:endParaRPr lang="tr-TR" dirty="0"/>
          </a:p>
        </p:txBody>
      </p:sp>
    </p:spTree>
  </p:cSld>
  <p:clrMapOvr>
    <a:masterClrMapping/>
  </p:clrMapOvr>
  <p:transition>
    <p:zoom dir="in"/>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03CAA84D-21C7-43E9-947F-1C59050290E5}" type="datetimeFigureOut">
              <a:rPr lang="tr-TR" smtClean="0"/>
              <a:pPr/>
              <a:t>31.03.2014</a:t>
            </a:fld>
            <a:endParaRPr lang="tr-TR" dirty="0"/>
          </a:p>
        </p:txBody>
      </p:sp>
      <p:sp>
        <p:nvSpPr>
          <p:cNvPr id="29" name="28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6C76EAD7-70EC-4736-9E5F-0DB8CDD7C5C6}" type="slidenum">
              <a:rPr lang="tr-TR" smtClean="0"/>
              <a:pPr/>
              <a:t>‹#›</a:t>
            </a:fld>
            <a:endParaRPr lang="tr-TR" dirty="0"/>
          </a:p>
        </p:txBody>
      </p:sp>
    </p:spTree>
  </p:cSld>
  <p:clrMapOvr>
    <a:masterClrMapping/>
  </p:clrMapOvr>
  <p:transition>
    <p:zoom dir="in"/>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03CAA84D-21C7-43E9-947F-1C59050290E5}" type="datetimeFigureOut">
              <a:rPr lang="tr-TR" smtClean="0"/>
              <a:pPr/>
              <a:t>31.03.2014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31" name="30 Slayt Numarası Yer Tutucusu"/>
          <p:cNvSpPr>
            <a:spLocks noGrp="1"/>
          </p:cNvSpPr>
          <p:nvPr>
            <p:ph type="sldNum" sz="quarter" idx="12"/>
          </p:nvPr>
        </p:nvSpPr>
        <p:spPr/>
        <p:txBody>
          <a:bodyPr/>
          <a:lstStyle/>
          <a:p>
            <a:fld id="{6C76EAD7-70EC-4736-9E5F-0DB8CDD7C5C6}" type="slidenum">
              <a:rPr lang="tr-TR" smtClean="0"/>
              <a:pPr/>
              <a:t>‹#›</a:t>
            </a:fld>
            <a:endParaRPr lang="tr-TR" dirty="0"/>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transition>
    <p:zoom dir="in"/>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3CAA84D-21C7-43E9-947F-1C59050290E5}" type="datetimeFigureOut">
              <a:rPr lang="tr-TR" smtClean="0"/>
              <a:pPr/>
              <a:t>31.03.2014</a:t>
            </a:fld>
            <a:endParaRPr lang="tr-TR" dirty="0"/>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dirty="0"/>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C76EAD7-70EC-4736-9E5F-0DB8CDD7C5C6}" type="slidenum">
              <a:rPr lang="tr-TR" smtClean="0"/>
              <a:pPr/>
              <a:t>‹#›</a:t>
            </a:fld>
            <a:endParaRPr lang="tr-TR" dirty="0"/>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ransition>
    <p:zoom dir="in"/>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amblem.jpg"/>
          <p:cNvPicPr>
            <a:picLocks noChangeAspect="1"/>
          </p:cNvPicPr>
          <p:nvPr/>
        </p:nvPicPr>
        <p:blipFill>
          <a:blip r:embed="rId3" cstate="print"/>
          <a:stretch>
            <a:fillRect/>
          </a:stretch>
        </p:blipFill>
        <p:spPr>
          <a:xfrm>
            <a:off x="0" y="0"/>
            <a:ext cx="9144000" cy="1571612"/>
          </a:xfrm>
          <a:prstGeom prst="rect">
            <a:avLst/>
          </a:prstGeom>
        </p:spPr>
      </p:pic>
      <p:sp>
        <p:nvSpPr>
          <p:cNvPr id="8" name="7 Dikdörtgen"/>
          <p:cNvSpPr/>
          <p:nvPr/>
        </p:nvSpPr>
        <p:spPr>
          <a:xfrm>
            <a:off x="0" y="1500174"/>
            <a:ext cx="9144000" cy="571504"/>
          </a:xfrm>
          <a:prstGeom prst="rect">
            <a:avLst/>
          </a:pr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006BFA"/>
                </a:solidFill>
              </a:rPr>
              <a:t>Görme Engelliler Bölümü</a:t>
            </a:r>
            <a:endParaRPr lang="tr-TR" sz="2400" b="1" dirty="0">
              <a:solidFill>
                <a:srgbClr val="006BFA"/>
              </a:solidFill>
            </a:endParaRPr>
          </a:p>
        </p:txBody>
      </p:sp>
      <p:pic>
        <p:nvPicPr>
          <p:cNvPr id="6" name="5 Resim" descr="gorme-engelli1-600x200.jpg"/>
          <p:cNvPicPr>
            <a:picLocks noChangeAspect="1"/>
          </p:cNvPicPr>
          <p:nvPr/>
        </p:nvPicPr>
        <p:blipFill>
          <a:blip r:embed="rId4" cstate="print"/>
          <a:stretch>
            <a:fillRect/>
          </a:stretch>
        </p:blipFill>
        <p:spPr>
          <a:xfrm>
            <a:off x="0" y="2071678"/>
            <a:ext cx="9144000" cy="428628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125483"/>
            <a:ext cx="9144000"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900" b="1" i="0" u="none" strike="noStrike" cap="none" normalizeH="0" baseline="0" dirty="0" smtClean="0">
                <a:ln>
                  <a:noFill/>
                </a:ln>
                <a:solidFill>
                  <a:schemeClr val="tx1"/>
                </a:solidFill>
                <a:effectLst/>
                <a:ea typeface="Times New Roman" pitchFamily="18" charset="0"/>
              </a:rPr>
              <a:t>ISPARTA HALİL HAMİT PAŞA İL HALK KÜTÜPHANESİ GÖRME</a:t>
            </a:r>
            <a:r>
              <a:rPr kumimoji="0" lang="tr-TR" sz="1900" b="1" i="0" u="none" strike="noStrike" cap="none" normalizeH="0" dirty="0" smtClean="0">
                <a:ln>
                  <a:noFill/>
                </a:ln>
                <a:solidFill>
                  <a:schemeClr val="tx1"/>
                </a:solidFill>
                <a:effectLst/>
                <a:ea typeface="Times New Roman" pitchFamily="18" charset="0"/>
              </a:rPr>
              <a:t> ENGELLİLER BÖLÜMÜ</a:t>
            </a:r>
            <a:endParaRPr kumimoji="0" lang="tr-TR" sz="1900" b="0" i="0" u="none" strike="noStrike" cap="none" normalizeH="0" baseline="0" dirty="0" smtClean="0">
              <a:ln>
                <a:noFill/>
              </a:ln>
              <a:solidFill>
                <a:schemeClr val="tx1"/>
              </a:solidFill>
              <a:effectLst/>
            </a:endParaRPr>
          </a:p>
          <a:p>
            <a:pPr algn="just" eaLnBrk="0" fontAlgn="base" hangingPunct="0">
              <a:spcBef>
                <a:spcPct val="0"/>
              </a:spcBef>
              <a:spcAft>
                <a:spcPct val="0"/>
              </a:spcAft>
            </a:pPr>
            <a:r>
              <a:rPr kumimoji="0" lang="tr-TR" sz="1900" b="0" i="0" u="none" strike="noStrike" cap="none" normalizeH="0" baseline="0" dirty="0" smtClean="0">
                <a:ln>
                  <a:noFill/>
                </a:ln>
                <a:solidFill>
                  <a:schemeClr val="tx1"/>
                </a:solidFill>
                <a:effectLst/>
                <a:ea typeface="Times New Roman" pitchFamily="18" charset="0"/>
              </a:rPr>
              <a:t>         </a:t>
            </a:r>
            <a:r>
              <a:rPr lang="tr-TR" sz="2000" dirty="0" smtClean="0"/>
              <a:t>Halk kütüphaneleri, toplumun her türlü bilgi gereksinimini karşılayan, bulunduğu yörenin kültürel-sosyal ve ekonomik kalkınmasına katkı sağlayan, çoğulcu kültürü destekleyen toplumsal kuruluşlardır. Hiçbir ayırım gözetmeksizin toplumun bütün kesimlerine hizmet sunan halk kütüphanelerinin, değişen dünyanın modern yapılandırılmalarına paralel olarak, teknolojik ve toplumsal </a:t>
            </a:r>
            <a:r>
              <a:rPr lang="tr-TR" sz="2000" smtClean="0"/>
              <a:t>dönüşümlere uygun </a:t>
            </a:r>
            <a:r>
              <a:rPr lang="tr-TR" sz="2000" dirty="0" smtClean="0"/>
              <a:t>hareket etmesi, Kültür ve Turizm Bakanlığı’nın temel hedefleri arasında yer almaktadır.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900" b="0" i="0" u="none" strike="noStrike" cap="none" normalizeH="0" baseline="0" dirty="0" smtClean="0">
              <a:ln>
                <a:noFill/>
              </a:ln>
              <a:solidFill>
                <a:schemeClr val="tx1"/>
              </a:solidFill>
              <a:effectLst/>
            </a:endParaRPr>
          </a:p>
        </p:txBody>
      </p:sp>
      <p:pic>
        <p:nvPicPr>
          <p:cNvPr id="6" name="5 Resim" descr="DSCN0783.JPG"/>
          <p:cNvPicPr>
            <a:picLocks noChangeAspect="1"/>
          </p:cNvPicPr>
          <p:nvPr/>
        </p:nvPicPr>
        <p:blipFill>
          <a:blip r:embed="rId2" cstate="print"/>
          <a:stretch>
            <a:fillRect/>
          </a:stretch>
        </p:blipFill>
        <p:spPr>
          <a:xfrm>
            <a:off x="571472" y="2928934"/>
            <a:ext cx="7572428" cy="357190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41"/>
                                        </p:tgtEl>
                                        <p:attrNameLst>
                                          <p:attrName>style.visibility</p:attrName>
                                        </p:attrNameLst>
                                      </p:cBhvr>
                                      <p:to>
                                        <p:strVal val="visible"/>
                                      </p:to>
                                    </p:set>
                                    <p:animEffect transition="in" filter="blinds(horizontal)">
                                      <p:cBhvr>
                                        <p:cTn id="7" dur="2000"/>
                                        <p:tgtEl>
                                          <p:spTgt spid="10241"/>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0" y="0"/>
            <a:ext cx="9144000" cy="1908215"/>
          </a:xfrm>
          <a:prstGeom prst="rect">
            <a:avLst/>
          </a:prstGeom>
          <a:noFill/>
        </p:spPr>
        <p:txBody>
          <a:bodyPr wrap="square" rtlCol="0">
            <a:spAutoFit/>
          </a:bodyPr>
          <a:lstStyle/>
          <a:p>
            <a:pPr algn="just"/>
            <a:r>
              <a:rPr lang="tr-TR" sz="2000" dirty="0" smtClean="0"/>
              <a:t>Bu çerçevede, görme engellilerin bilgi kaynaklarına ulaşmasını kolaylaştırmak, kişisel gelişimlerine ve özgür zamanlarını değerlendirmelerine katkıda bulunmak, ailelerine ve eğitim aldıkları kurumlara desteklerini sağlamak amacıyla, 85 il ve ilçe halk kütüphanesinde Bilgiye Erişimde Engelli Değilsiniz (BİLED) Projesi hayata geçirilmiştir. </a:t>
            </a:r>
          </a:p>
          <a:p>
            <a:endParaRPr lang="tr-TR" dirty="0"/>
          </a:p>
        </p:txBody>
      </p:sp>
      <p:pic>
        <p:nvPicPr>
          <p:cNvPr id="7" name="6 Resim" descr="DSC06469.JPG"/>
          <p:cNvPicPr>
            <a:picLocks noChangeAspect="1"/>
          </p:cNvPicPr>
          <p:nvPr/>
        </p:nvPicPr>
        <p:blipFill>
          <a:blip r:embed="rId2" cstate="print"/>
          <a:stretch>
            <a:fillRect/>
          </a:stretch>
        </p:blipFill>
        <p:spPr>
          <a:xfrm>
            <a:off x="0" y="1643074"/>
            <a:ext cx="4572000" cy="3429000"/>
          </a:xfrm>
          <a:prstGeom prst="rect">
            <a:avLst/>
          </a:prstGeom>
        </p:spPr>
      </p:pic>
      <p:pic>
        <p:nvPicPr>
          <p:cNvPr id="8" name="7 Resim" descr="DSC06470.JPG"/>
          <p:cNvPicPr>
            <a:picLocks noChangeAspect="1"/>
          </p:cNvPicPr>
          <p:nvPr/>
        </p:nvPicPr>
        <p:blipFill>
          <a:blip r:embed="rId3" cstate="print"/>
          <a:stretch>
            <a:fillRect/>
          </a:stretch>
        </p:blipFill>
        <p:spPr>
          <a:xfrm>
            <a:off x="4452905" y="3339678"/>
            <a:ext cx="4691095" cy="3518322"/>
          </a:xfrm>
          <a:prstGeom prst="rect">
            <a:avLst/>
          </a:prstGeom>
        </p:spPr>
      </p:pic>
    </p:spTree>
  </p:cSld>
  <p:clrMapOvr>
    <a:masterClrMapping/>
  </p:clrMapOvr>
  <p:transition advClick="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0" y="0"/>
            <a:ext cx="9144000" cy="2862322"/>
          </a:xfrm>
          <a:prstGeom prst="rect">
            <a:avLst/>
          </a:prstGeom>
          <a:noFill/>
        </p:spPr>
        <p:txBody>
          <a:bodyPr wrap="square" rtlCol="0">
            <a:spAutoFit/>
          </a:bodyPr>
          <a:lstStyle/>
          <a:p>
            <a:pPr algn="just"/>
            <a:r>
              <a:rPr lang="tr-TR" dirty="0" smtClean="0"/>
              <a:t>Bu proje kapsamında, Halil Hamit Paşa İl Halk Kütüphanesi de harekete geçerek görme engelli vatandaşlarımızın bilgiye erişimini kolaylaştırmak amacıyla kütüphanemizin 1. katında yer alan Görme Engelliler Bölümünü kurmuştur. Öncelikle engelli vatandaşların kütüphaneyi kolay kullanabilmeleri için uygun yol ve asansörler tasarlanarak ulaşım kolaylığı sağlanmıştır. Daha sonra finansmanı İş-Kur tarafından temin edilen ve toplam maliyeti 95.000 TL  bulan proje için kütüphanemizde; ekran okuma ve ekran büyütme programlarının kurulu olduğu 5 adet bilgisayar, </a:t>
            </a:r>
            <a:r>
              <a:rPr lang="tr-TR" dirty="0" err="1" smtClean="0"/>
              <a:t>sensörlü</a:t>
            </a:r>
            <a:r>
              <a:rPr lang="tr-TR" dirty="0" smtClean="0"/>
              <a:t> kitap okuma makinesi, masaüstü büyüteç sistemi ve yazıcılar ile başta basılı ve elektronik olmak üzere süreli yayın ve kitaplardan oluşan eğitim </a:t>
            </a:r>
            <a:r>
              <a:rPr lang="tr-TR" dirty="0" err="1" smtClean="0"/>
              <a:t>materyalları</a:t>
            </a:r>
            <a:r>
              <a:rPr lang="tr-TR" dirty="0" smtClean="0"/>
              <a:t> hizmete sunulmuştur.  </a:t>
            </a:r>
          </a:p>
          <a:p>
            <a:pPr algn="just"/>
            <a:endParaRPr lang="tr-TR" dirty="0"/>
          </a:p>
        </p:txBody>
      </p:sp>
      <p:pic>
        <p:nvPicPr>
          <p:cNvPr id="6" name="5 Resim" descr="DSC06471.JPG"/>
          <p:cNvPicPr>
            <a:picLocks noChangeAspect="1"/>
          </p:cNvPicPr>
          <p:nvPr/>
        </p:nvPicPr>
        <p:blipFill>
          <a:blip r:embed="rId2" cstate="print"/>
          <a:stretch>
            <a:fillRect/>
          </a:stretch>
        </p:blipFill>
        <p:spPr>
          <a:xfrm>
            <a:off x="285720" y="2571744"/>
            <a:ext cx="4476781" cy="3357586"/>
          </a:xfrm>
          <a:prstGeom prst="rect">
            <a:avLst/>
          </a:prstGeom>
        </p:spPr>
      </p:pic>
      <p:pic>
        <p:nvPicPr>
          <p:cNvPr id="8" name="7 Resim" descr="DSC06477.JPG"/>
          <p:cNvPicPr>
            <a:picLocks noChangeAspect="1"/>
          </p:cNvPicPr>
          <p:nvPr/>
        </p:nvPicPr>
        <p:blipFill>
          <a:blip r:embed="rId3" cstate="print"/>
          <a:stretch>
            <a:fillRect/>
          </a:stretch>
        </p:blipFill>
        <p:spPr>
          <a:xfrm>
            <a:off x="4571999" y="3286148"/>
            <a:ext cx="4572001" cy="3571876"/>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0"/>
            <a:ext cx="5143504" cy="6863417"/>
          </a:xfrm>
          <a:prstGeom prst="rect">
            <a:avLst/>
          </a:prstGeom>
          <a:noFill/>
        </p:spPr>
        <p:txBody>
          <a:bodyPr wrap="square" rtlCol="0">
            <a:spAutoFit/>
          </a:bodyPr>
          <a:lstStyle/>
          <a:p>
            <a:pPr algn="just"/>
            <a:r>
              <a:rPr lang="tr-TR" sz="2000" dirty="0" smtClean="0"/>
              <a:t>Görme Engelliler Bölümünde; İl Kültür ve Turizm Müdürlüğü, Türkiye </a:t>
            </a:r>
            <a:r>
              <a:rPr lang="tr-TR" sz="2000" dirty="0" err="1" smtClean="0"/>
              <a:t>Beyazay</a:t>
            </a:r>
            <a:r>
              <a:rPr lang="tr-TR" sz="2000" dirty="0" smtClean="0"/>
              <a:t> Derneği Isparta Şubesi, Halk Eğitim Merkezi, İş-Kur ve Halil Hamit Paşa İl Halk Kütüphanesi Müdürlüğü tarafından yapılan işbirliği çerçevesinde kurslarda açılmıştır. Bugüne kadar her biri 5’er kişiden oluşan 4 farklı guruba, 360 saat(Yaklaşık 3,5 ay süren) eğitim verilmiştir. Ayrıca her bir kursiyere eğitim süresince İş-Kur tarafından günlük 15 TL ücrette ödenmiştir. Bu eğitim süresince kursiyerlerimize ofis programları, internet ve yazıcı gibi temel bilgisayar kullanımı becerileri dersleri verilmiştir. Eğitim döneminin sonunda kursiyerler, Halk Eğitim Merkezi tarafından verilen sertifikalarını alarak başta Atabey İlçe Milli Eğitim Müdürlüğü ile Sinop Aile ve Sosyal Politikalar İl Müdürlüğü olmak üzere  farklı kamu kurumlarında işe başlamışlardır. Bu güzel gelişmeler, artık Isparta’da görme engelli vatandaşların bilgiye erişimde engelli olmadıklarının da en güzel örneği olmuştur.</a:t>
            </a:r>
            <a:endParaRPr lang="tr-TR" sz="2000" dirty="0"/>
          </a:p>
        </p:txBody>
      </p:sp>
      <p:pic>
        <p:nvPicPr>
          <p:cNvPr id="7" name="6 Resim" descr="DSC06474.JPG"/>
          <p:cNvPicPr>
            <a:picLocks noChangeAspect="1"/>
          </p:cNvPicPr>
          <p:nvPr/>
        </p:nvPicPr>
        <p:blipFill>
          <a:blip r:embed="rId2" cstate="print"/>
          <a:stretch>
            <a:fillRect/>
          </a:stretch>
        </p:blipFill>
        <p:spPr>
          <a:xfrm>
            <a:off x="5214942" y="0"/>
            <a:ext cx="3929058" cy="3929066"/>
          </a:xfrm>
          <a:prstGeom prst="rect">
            <a:avLst/>
          </a:prstGeom>
        </p:spPr>
      </p:pic>
      <p:pic>
        <p:nvPicPr>
          <p:cNvPr id="4" name="3 Resim" descr="untitled.png"/>
          <p:cNvPicPr>
            <a:picLocks noChangeAspect="1"/>
          </p:cNvPicPr>
          <p:nvPr/>
        </p:nvPicPr>
        <p:blipFill>
          <a:blip r:embed="rId3" cstate="print"/>
          <a:stretch>
            <a:fillRect/>
          </a:stretch>
        </p:blipFill>
        <p:spPr>
          <a:xfrm>
            <a:off x="5214942" y="3929066"/>
            <a:ext cx="3929058" cy="2928934"/>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amond(in)">
                                      <p:cBhvr>
                                        <p:cTn id="11" dur="2000"/>
                                        <p:tgtEl>
                                          <p:spTgt spid="7"/>
                                        </p:tgtEl>
                                      </p:cBhvr>
                                    </p:animEffect>
                                  </p:childTnLst>
                                </p:cTn>
                              </p:par>
                            </p:childTnLst>
                          </p:cTn>
                        </p:par>
                        <p:par>
                          <p:cTn id="12" fill="hold">
                            <p:stCondLst>
                              <p:cond delay="4000"/>
                            </p:stCondLst>
                            <p:childTnLst>
                              <p:par>
                                <p:cTn id="13" presetID="4"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0" y="0"/>
            <a:ext cx="9144000" cy="2246769"/>
          </a:xfrm>
          <a:prstGeom prst="rect">
            <a:avLst/>
          </a:prstGeom>
          <a:noFill/>
        </p:spPr>
        <p:txBody>
          <a:bodyPr wrap="square" rtlCol="0">
            <a:spAutoFit/>
          </a:bodyPr>
          <a:lstStyle/>
          <a:p>
            <a:pPr algn="just"/>
            <a:r>
              <a:rPr lang="tr-TR" sz="2000" dirty="0" smtClean="0"/>
              <a:t>Görme Engelli vatandaşlarımızın; eğitim, sosyal, kültürel, ekonomik ve hukuki hak ve menfaatlerini koruyup geliştirmeleri ve istihdamlarını sağlamaları açısından büyük bir fırsat olan bu kurslar yapılan iş birliği çerçevesince 3 yıl süreyle devam edecektir. Ayrıca gelen talepler doğrultusunda artık sadece görme engelli vatandaşlarımızın değil diğer tüm engelli vatandaşlarımızı kapsayacak şekilde yeni kurslarında açılması planlanmaktadır.</a:t>
            </a:r>
          </a:p>
          <a:p>
            <a:pPr algn="just"/>
            <a:endParaRPr lang="tr-TR" sz="2000" dirty="0"/>
          </a:p>
        </p:txBody>
      </p:sp>
      <p:pic>
        <p:nvPicPr>
          <p:cNvPr id="8" name="7 Resim" descr="DSCN0784.JPG"/>
          <p:cNvPicPr>
            <a:picLocks noChangeAspect="1"/>
          </p:cNvPicPr>
          <p:nvPr/>
        </p:nvPicPr>
        <p:blipFill>
          <a:blip r:embed="rId2" cstate="print"/>
          <a:stretch>
            <a:fillRect/>
          </a:stretch>
        </p:blipFill>
        <p:spPr>
          <a:xfrm>
            <a:off x="285720" y="2071678"/>
            <a:ext cx="8215370" cy="3929091"/>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p-8\Desktop\DIŞ CEPHE\Bina Aydınlatma\DSC00470.JPG"/>
          <p:cNvPicPr>
            <a:picLocks noChangeAspect="1" noChangeArrowheads="1"/>
          </p:cNvPicPr>
          <p:nvPr/>
        </p:nvPicPr>
        <p:blipFill>
          <a:blip r:embed="rId2" cstate="print"/>
          <a:srcRect/>
          <a:stretch>
            <a:fillRect/>
          </a:stretch>
        </p:blipFill>
        <p:spPr bwMode="auto">
          <a:xfrm>
            <a:off x="3428992" y="2357430"/>
            <a:ext cx="5715008" cy="4500570"/>
          </a:xfrm>
          <a:prstGeom prst="rect">
            <a:avLst/>
          </a:prstGeom>
          <a:noFill/>
        </p:spPr>
      </p:pic>
      <p:pic>
        <p:nvPicPr>
          <p:cNvPr id="1026" name="Picture 2" descr="C:\Users\Hp-8\Desktop\gorme-engelli-vatandaslarimizi-kutuphanemize-bekliyoruz_duyuru_22_02_2013-102217.jpg"/>
          <p:cNvPicPr>
            <a:picLocks noChangeAspect="1" noChangeArrowheads="1"/>
          </p:cNvPicPr>
          <p:nvPr/>
        </p:nvPicPr>
        <p:blipFill>
          <a:blip r:embed="rId3"/>
          <a:srcRect/>
          <a:stretch>
            <a:fillRect/>
          </a:stretch>
        </p:blipFill>
        <p:spPr bwMode="auto">
          <a:xfrm>
            <a:off x="0" y="2857496"/>
            <a:ext cx="3643306" cy="4000504"/>
          </a:xfrm>
          <a:prstGeom prst="rect">
            <a:avLst/>
          </a:prstGeom>
          <a:noFill/>
        </p:spPr>
      </p:pic>
      <p:pic>
        <p:nvPicPr>
          <p:cNvPr id="1027" name="Picture 3" descr="C:\Users\Hp-8\Desktop\görme engelli.jpg"/>
          <p:cNvPicPr>
            <a:picLocks noChangeAspect="1" noChangeArrowheads="1"/>
          </p:cNvPicPr>
          <p:nvPr/>
        </p:nvPicPr>
        <p:blipFill>
          <a:blip r:embed="rId4"/>
          <a:srcRect/>
          <a:stretch>
            <a:fillRect/>
          </a:stretch>
        </p:blipFill>
        <p:spPr bwMode="auto">
          <a:xfrm>
            <a:off x="0" y="0"/>
            <a:ext cx="3643291" cy="2847956"/>
          </a:xfrm>
          <a:prstGeom prst="rect">
            <a:avLst/>
          </a:prstGeom>
          <a:noFill/>
        </p:spPr>
      </p:pic>
      <p:pic>
        <p:nvPicPr>
          <p:cNvPr id="4" name="Picture 2"/>
          <p:cNvPicPr>
            <a:picLocks noChangeAspect="1" noChangeArrowheads="1"/>
          </p:cNvPicPr>
          <p:nvPr/>
        </p:nvPicPr>
        <p:blipFill>
          <a:blip r:embed="rId5" cstate="print"/>
          <a:srcRect/>
          <a:stretch>
            <a:fillRect/>
          </a:stretch>
        </p:blipFill>
        <p:spPr bwMode="auto">
          <a:xfrm>
            <a:off x="3643306" y="0"/>
            <a:ext cx="5500694" cy="3000372"/>
          </a:xfrm>
          <a:prstGeom prst="rect">
            <a:avLst/>
          </a:prstGeom>
          <a:noFill/>
          <a:ln w="9525">
            <a:noFill/>
            <a:miter lim="800000"/>
            <a:headEnd/>
            <a:tailEnd/>
          </a:ln>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par>
                          <p:cTn id="13" fill="hold">
                            <p:stCondLst>
                              <p:cond delay="2500"/>
                            </p:stCondLst>
                            <p:childTnLst>
                              <p:par>
                                <p:cTn id="14" presetID="5" presetClass="entr" presetSubtype="1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checkerboard(across)">
                                      <p:cBhvr>
                                        <p:cTn id="16" dur="500"/>
                                        <p:tgtEl>
                                          <p:spTgt spid="1026"/>
                                        </p:tgtEl>
                                      </p:cBhvr>
                                    </p:animEffect>
                                  </p:childTnLst>
                                </p:cTn>
                              </p:par>
                            </p:childTnLst>
                          </p:cTn>
                        </p:par>
                        <p:par>
                          <p:cTn id="17" fill="hold">
                            <p:stCondLst>
                              <p:cond delay="3000"/>
                            </p:stCondLst>
                            <p:childTnLst>
                              <p:par>
                                <p:cTn id="18" presetID="4"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Isparta Valiliği Logosu"/>
          <p:cNvPicPr>
            <a:picLocks noChangeAspect="1" noChangeArrowheads="1"/>
          </p:cNvPicPr>
          <p:nvPr/>
        </p:nvPicPr>
        <p:blipFill>
          <a:blip r:embed="rId2" cstate="print"/>
          <a:srcRect/>
          <a:stretch>
            <a:fillRect/>
          </a:stretch>
        </p:blipFill>
        <p:spPr bwMode="auto">
          <a:xfrm>
            <a:off x="7715272" y="0"/>
            <a:ext cx="1428728" cy="1214422"/>
          </a:xfrm>
          <a:prstGeom prst="rect">
            <a:avLst/>
          </a:prstGeom>
          <a:noFill/>
          <a:ln w="9525">
            <a:noFill/>
            <a:miter lim="800000"/>
            <a:headEnd/>
            <a:tailEnd/>
          </a:ln>
        </p:spPr>
      </p:pic>
      <p:pic>
        <p:nvPicPr>
          <p:cNvPr id="13315" name="Picture 8" descr="agac"/>
          <p:cNvPicPr>
            <a:picLocks noChangeAspect="1" noChangeArrowheads="1"/>
          </p:cNvPicPr>
          <p:nvPr/>
        </p:nvPicPr>
        <p:blipFill>
          <a:blip r:embed="rId3" cstate="print"/>
          <a:srcRect/>
          <a:stretch>
            <a:fillRect/>
          </a:stretch>
        </p:blipFill>
        <p:spPr bwMode="auto">
          <a:xfrm>
            <a:off x="0" y="1"/>
            <a:ext cx="1142976" cy="1142984"/>
          </a:xfrm>
          <a:prstGeom prst="rect">
            <a:avLst/>
          </a:prstGeom>
          <a:noFill/>
          <a:ln w="9525">
            <a:noFill/>
            <a:miter lim="800000"/>
            <a:headEnd/>
            <a:tailEnd/>
          </a:ln>
        </p:spPr>
      </p:pic>
      <p:sp>
        <p:nvSpPr>
          <p:cNvPr id="9" name="8 Dikdörtgen"/>
          <p:cNvSpPr/>
          <p:nvPr/>
        </p:nvSpPr>
        <p:spPr>
          <a:xfrm>
            <a:off x="1142976" y="1"/>
            <a:ext cx="6500858" cy="1200329"/>
          </a:xfrm>
          <a:prstGeom prst="rect">
            <a:avLst/>
          </a:prstGeom>
          <a:effectLst>
            <a:glow rad="139700">
              <a:schemeClr val="accent3">
                <a:satMod val="175000"/>
                <a:alpha val="40000"/>
              </a:schemeClr>
            </a:glow>
            <a:outerShdw blurRad="50800" dist="38100" dir="5400000" algn="t" rotWithShape="0">
              <a:prstClr val="black">
                <a:alpha val="40000"/>
              </a:prstClr>
            </a:outerShdw>
          </a:effectLst>
          <a:scene3d>
            <a:camera prst="orthographicFront"/>
            <a:lightRig rig="threePt" dir="t"/>
          </a:scene3d>
          <a:sp3d>
            <a:bevelT w="139700" h="139700" prst="divot"/>
          </a:sp3d>
        </p:spPr>
        <p:style>
          <a:lnRef idx="3">
            <a:schemeClr val="lt1"/>
          </a:lnRef>
          <a:fillRef idx="1">
            <a:schemeClr val="accent3"/>
          </a:fillRef>
          <a:effectRef idx="1">
            <a:schemeClr val="accent3"/>
          </a:effectRef>
          <a:fontRef idx="minor">
            <a:schemeClr val="lt1"/>
          </a:fontRef>
        </p:style>
        <p:txBody>
          <a:bodyPr wrap="square">
            <a:spAutoFit/>
          </a:bodyPr>
          <a:lstStyle/>
          <a:p>
            <a:pPr algn="ctr">
              <a:defRPr/>
            </a:pPr>
            <a:r>
              <a:rPr lang="tr-TR" b="1" dirty="0">
                <a:solidFill>
                  <a:schemeClr val="bg1"/>
                </a:solidFill>
                <a:latin typeface="Arial" charset="0"/>
              </a:rPr>
              <a:t>T.C.</a:t>
            </a:r>
          </a:p>
          <a:p>
            <a:pPr algn="ctr">
              <a:defRPr/>
            </a:pPr>
            <a:r>
              <a:rPr lang="tr-TR" b="1" dirty="0">
                <a:solidFill>
                  <a:schemeClr val="bg1"/>
                </a:solidFill>
                <a:latin typeface="Arial" charset="0"/>
              </a:rPr>
              <a:t>ISPARTA VALİLİĞİ</a:t>
            </a:r>
          </a:p>
          <a:p>
            <a:pPr algn="ctr">
              <a:defRPr/>
            </a:pPr>
            <a:r>
              <a:rPr lang="tr-TR" b="1" dirty="0">
                <a:solidFill>
                  <a:schemeClr val="bg1"/>
                </a:solidFill>
                <a:latin typeface="Arial" charset="0"/>
              </a:rPr>
              <a:t>İL KÜLTÜR VE TURİZM MÜDÜRLÜĞÜ</a:t>
            </a:r>
          </a:p>
          <a:p>
            <a:pPr algn="ctr">
              <a:defRPr/>
            </a:pPr>
            <a:r>
              <a:rPr lang="tr-TR" b="1" dirty="0">
                <a:solidFill>
                  <a:schemeClr val="bg1"/>
                </a:solidFill>
                <a:latin typeface="Arial" charset="0"/>
              </a:rPr>
              <a:t> Halil Hamit Paşa İl Halk Kütüphanesi Müdürlüğü</a:t>
            </a:r>
            <a:endParaRPr lang="tr-TR" b="1" dirty="0">
              <a:solidFill>
                <a:schemeClr val="bg1"/>
              </a:solidFill>
            </a:endParaRPr>
          </a:p>
        </p:txBody>
      </p:sp>
      <p:sp>
        <p:nvSpPr>
          <p:cNvPr id="13319" name="6 Metin kutusu"/>
          <p:cNvSpPr txBox="1">
            <a:spLocks noChangeArrowheads="1"/>
          </p:cNvSpPr>
          <p:nvPr/>
        </p:nvSpPr>
        <p:spPr bwMode="auto">
          <a:xfrm>
            <a:off x="5643570" y="2857496"/>
            <a:ext cx="3786182" cy="1200329"/>
          </a:xfrm>
          <a:prstGeom prst="rect">
            <a:avLst/>
          </a:prstGeom>
          <a:noFill/>
          <a:ln w="9525">
            <a:noFill/>
            <a:miter lim="800000"/>
            <a:headEnd/>
            <a:tailEnd/>
          </a:ln>
        </p:spPr>
        <p:txBody>
          <a:bodyPr wrap="square">
            <a:spAutoFit/>
          </a:bodyPr>
          <a:lstStyle/>
          <a:p>
            <a:pPr algn="ctr"/>
            <a:endParaRPr lang="tr-TR" b="1" dirty="0" smtClean="0"/>
          </a:p>
          <a:p>
            <a:pPr algn="ctr"/>
            <a:endParaRPr lang="tr-TR" b="1" dirty="0" smtClean="0"/>
          </a:p>
          <a:p>
            <a:pPr algn="ctr"/>
            <a:r>
              <a:rPr lang="tr-TR" b="1" dirty="0" smtClean="0"/>
              <a:t>Semiha SARAÇ</a:t>
            </a:r>
          </a:p>
          <a:p>
            <a:pPr algn="ctr"/>
            <a:r>
              <a:rPr lang="tr-TR" b="1" dirty="0" smtClean="0"/>
              <a:t>Kütüphaneci </a:t>
            </a:r>
            <a:endParaRPr lang="tr-TR" b="1" dirty="0"/>
          </a:p>
        </p:txBody>
      </p:sp>
      <p:pic>
        <p:nvPicPr>
          <p:cNvPr id="13320" name="Resim 2"/>
          <p:cNvPicPr>
            <a:picLocks noChangeAspect="1" noChangeArrowheads="1"/>
          </p:cNvPicPr>
          <p:nvPr/>
        </p:nvPicPr>
        <p:blipFill>
          <a:blip r:embed="rId4" cstate="print"/>
          <a:srcRect/>
          <a:stretch>
            <a:fillRect/>
          </a:stretch>
        </p:blipFill>
        <p:spPr bwMode="auto">
          <a:xfrm>
            <a:off x="6786578" y="5286388"/>
            <a:ext cx="1785938" cy="649288"/>
          </a:xfrm>
          <a:prstGeom prst="rect">
            <a:avLst/>
          </a:prstGeom>
          <a:noFill/>
          <a:ln w="9525">
            <a:noFill/>
            <a:miter lim="800000"/>
            <a:headEnd/>
            <a:tailEnd/>
          </a:ln>
        </p:spPr>
      </p:pic>
      <p:pic>
        <p:nvPicPr>
          <p:cNvPr id="10" name="9 Resim" descr="1486927_644673058938294_1677679092_n.jpg"/>
          <p:cNvPicPr>
            <a:picLocks noChangeAspect="1"/>
          </p:cNvPicPr>
          <p:nvPr/>
        </p:nvPicPr>
        <p:blipFill>
          <a:blip r:embed="rId5" cstate="print"/>
          <a:stretch>
            <a:fillRect/>
          </a:stretch>
        </p:blipFill>
        <p:spPr>
          <a:xfrm>
            <a:off x="500034" y="1285860"/>
            <a:ext cx="5143504" cy="5572140"/>
          </a:xfrm>
          <a:prstGeom prst="rect">
            <a:avLst/>
          </a:prstGeom>
        </p:spPr>
      </p:pic>
      <p:sp>
        <p:nvSpPr>
          <p:cNvPr id="8" name="6 Metin kutusu"/>
          <p:cNvSpPr txBox="1">
            <a:spLocks noChangeArrowheads="1"/>
          </p:cNvSpPr>
          <p:nvPr/>
        </p:nvSpPr>
        <p:spPr bwMode="auto">
          <a:xfrm>
            <a:off x="5580112" y="2132856"/>
            <a:ext cx="3786182" cy="646331"/>
          </a:xfrm>
          <a:prstGeom prst="rect">
            <a:avLst/>
          </a:prstGeom>
          <a:noFill/>
          <a:ln w="9525">
            <a:noFill/>
            <a:miter lim="800000"/>
            <a:headEnd/>
            <a:tailEnd/>
          </a:ln>
        </p:spPr>
        <p:txBody>
          <a:bodyPr wrap="square">
            <a:spAutoFit/>
          </a:bodyPr>
          <a:lstStyle/>
          <a:p>
            <a:pPr algn="ctr"/>
            <a:r>
              <a:rPr lang="tr-TR" b="1" dirty="0"/>
              <a:t> TEŞEKKÜR EDER, </a:t>
            </a:r>
            <a:r>
              <a:rPr lang="tr-TR" b="1" dirty="0" smtClean="0"/>
              <a:t/>
            </a:r>
            <a:br>
              <a:rPr lang="tr-TR" b="1" dirty="0" smtClean="0"/>
            </a:br>
            <a:r>
              <a:rPr lang="tr-TR" b="1" dirty="0" smtClean="0"/>
              <a:t>SAYGILAR </a:t>
            </a:r>
            <a:r>
              <a:rPr lang="tr-TR" b="1" dirty="0"/>
              <a:t>SUNARIM.</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319"/>
                                        </p:tgtEl>
                                        <p:attrNameLst>
                                          <p:attrName>style.visibility</p:attrName>
                                        </p:attrNameLst>
                                      </p:cBhvr>
                                      <p:to>
                                        <p:strVal val="visible"/>
                                      </p:to>
                                    </p:set>
                                    <p:anim calcmode="lin" valueType="num">
                                      <p:cBhvr additive="base">
                                        <p:cTn id="11" dur="500" fill="hold"/>
                                        <p:tgtEl>
                                          <p:spTgt spid="13319"/>
                                        </p:tgtEl>
                                        <p:attrNameLst>
                                          <p:attrName>ppt_x</p:attrName>
                                        </p:attrNameLst>
                                      </p:cBhvr>
                                      <p:tavLst>
                                        <p:tav tm="0">
                                          <p:val>
                                            <p:strVal val="#ppt_x"/>
                                          </p:val>
                                        </p:tav>
                                        <p:tav tm="100000">
                                          <p:val>
                                            <p:strVal val="#ppt_x"/>
                                          </p:val>
                                        </p:tav>
                                      </p:tavLst>
                                    </p:anim>
                                    <p:anim calcmode="lin" valueType="num">
                                      <p:cBhvr additive="base">
                                        <p:cTn id="12" dur="500" fill="hold"/>
                                        <p:tgtEl>
                                          <p:spTgt spid="133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817</TotalTime>
  <Words>448</Words>
  <Application>Microsoft Office PowerPoint</Application>
  <PresentationFormat>Ekran Gösterisi (4:3)</PresentationFormat>
  <Paragraphs>18</Paragraphs>
  <Slides>8</Slides>
  <Notes>1</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Gezinti</vt:lpstr>
      <vt:lpstr>Slayt 1</vt:lpstr>
      <vt:lpstr>Slayt 2</vt:lpstr>
      <vt:lpstr>Slayt 3</vt:lpstr>
      <vt:lpstr>Slayt 4</vt:lpstr>
      <vt:lpstr>Slayt 5</vt:lpstr>
      <vt:lpstr>Slayt 6</vt:lpstr>
      <vt:lpstr>Slayt 7</vt:lpstr>
      <vt:lpstr>Slayt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omer</dc:creator>
  <cp:lastModifiedBy>se</cp:lastModifiedBy>
  <cp:revision>177</cp:revision>
  <dcterms:created xsi:type="dcterms:W3CDTF">2013-03-07T13:06:08Z</dcterms:created>
  <dcterms:modified xsi:type="dcterms:W3CDTF">2014-03-31T17:54:08Z</dcterms:modified>
</cp:coreProperties>
</file>